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12935E-4E0A-4DCA-A27D-60EEE6193F88}">
  <a:tblStyle styleId="{CD12935E-4E0A-4DCA-A27D-60EEE6193F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21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{CD12935E-4E0A-4DCA-A27D-60EEE6193F88}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Selling your idea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